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77" r:id="rId4"/>
    <p:sldId id="262" r:id="rId5"/>
    <p:sldId id="278" r:id="rId6"/>
    <p:sldId id="265" r:id="rId7"/>
    <p:sldId id="279" r:id="rId8"/>
    <p:sldId id="276" r:id="rId9"/>
    <p:sldId id="267" r:id="rId10"/>
    <p:sldId id="266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5" autoAdjust="0"/>
  </p:normalViewPr>
  <p:slideViewPr>
    <p:cSldViewPr snapToGrid="0">
      <p:cViewPr>
        <p:scale>
          <a:sx n="80" d="100"/>
          <a:sy n="80" d="100"/>
        </p:scale>
        <p:origin x="-31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776248" y="825501"/>
            <a:ext cx="3405352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16.</a:t>
            </a:r>
            <a:r>
              <a:rPr lang="en-US" sz="3200" dirty="0" smtClean="0"/>
              <a:t> </a:t>
            </a:r>
            <a:r>
              <a:rPr lang="en-US" sz="3200" dirty="0" smtClean="0"/>
              <a:t>GRAVITATION</a:t>
            </a:r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6" name="Picture 2" descr="C:\Users\nandini.ahuja\AppData\Local\Temp\wz2b94\PL 10.1\roller-coaster-c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213" y="3054247"/>
            <a:ext cx="2083573" cy="1073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02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170" name="Picture 2" descr="C:\Users\nandini.ahuja\AppData\Local\Temp\wzb02e\PL 10.1\hand-pull-vector_shor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958" y="2921330"/>
            <a:ext cx="2396084" cy="114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42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2266950"/>
            <a:ext cx="6232911" cy="246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1026" name="Picture 2" descr="C:\Users\nandini.ahuja\AppData\Local\Temp\wz8eaa\PL 10.1\Freed_CollPhysics1e_10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937" y="2238375"/>
            <a:ext cx="252412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98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 descr="C:\Users\nandini.ahuja\AppData\Local\Temp\wz5fdd\PL 10.1\Freed_CollPhysics1e_10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12" y="2238375"/>
            <a:ext cx="17811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05412" y="4631501"/>
            <a:ext cx="19672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/>
              <a:t>[</a:t>
            </a:r>
            <a:r>
              <a:rPr lang="en-US" sz="900" i="1" dirty="0" smtClean="0"/>
              <a:t>Source: NASA</a:t>
            </a:r>
            <a:r>
              <a:rPr lang="en-US" sz="900" dirty="0" smtClean="0"/>
              <a:t>]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513" y="2157413"/>
            <a:ext cx="6276975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492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 descr="C:\Users\nandini.ahuja\AppData\Local\Temp\wzb57b\PL 10.1\phobos-ques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687" y="2238375"/>
            <a:ext cx="271462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25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013" y="2119313"/>
            <a:ext cx="5895975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20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8" name="Picture 2" descr="C:\Users\nandini.ahuja\AppData\Local\Temp\wz4e60\PL 10.1\Freed_CollPhysics1e_Figure10-2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737" y="1762125"/>
            <a:ext cx="2676525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57737" y="5095875"/>
            <a:ext cx="26765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/>
              <a:t>[</a:t>
            </a:r>
            <a:r>
              <a:rPr lang="en-US" sz="900" i="1" dirty="0" smtClean="0"/>
              <a:t>Source: NASA</a:t>
            </a:r>
            <a:r>
              <a:rPr lang="en-US" sz="900" dirty="0" smtClean="0"/>
              <a:t>]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4859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2" name="Picture 2" descr="C:\Users\nandini.ahuja\AppData\Local\Temp\wzcb2d\PL 10.1\roller-coas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433512"/>
            <a:ext cx="6858000" cy="399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59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</TotalTime>
  <Words>171</Words>
  <Application>Microsoft Office PowerPoint</Application>
  <PresentationFormat>Custom</PresentationFormat>
  <Paragraphs>18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38</cp:revision>
  <dcterms:created xsi:type="dcterms:W3CDTF">2015-06-29T15:58:30Z</dcterms:created>
  <dcterms:modified xsi:type="dcterms:W3CDTF">2015-09-01T18:31:02Z</dcterms:modified>
</cp:coreProperties>
</file>